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1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26E67-2F96-4200-81F9-FFCB14A7345B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95478-3A7C-4BB3-AE94-744385C1A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09C9B6-54F0-4C74-86A1-438D72D7F591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CC74BC-D66E-47B5-AE6D-B358AB254D0C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E5594A-84EB-4F05-BC15-457A64BBF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C74BC-D66E-47B5-AE6D-B358AB254D0C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E5594A-84EB-4F05-BC15-457A64BBF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C74BC-D66E-47B5-AE6D-B358AB254D0C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E5594A-84EB-4F05-BC15-457A64BBF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C74BC-D66E-47B5-AE6D-B358AB254D0C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E5594A-84EB-4F05-BC15-457A64BBF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C74BC-D66E-47B5-AE6D-B358AB254D0C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E5594A-84EB-4F05-BC15-457A64BBF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C74BC-D66E-47B5-AE6D-B358AB254D0C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E5594A-84EB-4F05-BC15-457A64BBF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C74BC-D66E-47B5-AE6D-B358AB254D0C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E5594A-84EB-4F05-BC15-457A64BBF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C74BC-D66E-47B5-AE6D-B358AB254D0C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E5594A-84EB-4F05-BC15-457A64BBF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C74BC-D66E-47B5-AE6D-B358AB254D0C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E5594A-84EB-4F05-BC15-457A64BBF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CC74BC-D66E-47B5-AE6D-B358AB254D0C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E5594A-84EB-4F05-BC15-457A64BBF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CC74BC-D66E-47B5-AE6D-B358AB254D0C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E5594A-84EB-4F05-BC15-457A64BBF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CC74BC-D66E-47B5-AE6D-B358AB254D0C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FE5594A-84EB-4F05-BC15-457A64BBF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h.emory.edu/wheatflour/SecondFFIAfrica.ph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ON THE 100 DAYS PLAN for Kenya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Gladys </a:t>
            </a:r>
            <a:r>
              <a:rPr lang="en-US" dirty="0" err="1" smtClean="0"/>
              <a:t>Mugambi</a:t>
            </a:r>
            <a:endParaRPr lang="en-US" dirty="0" smtClean="0"/>
          </a:p>
          <a:p>
            <a:r>
              <a:rPr lang="en-US" dirty="0" smtClean="0"/>
              <a:t>Food Fortification Program Coordinator</a:t>
            </a:r>
            <a:endParaRPr lang="en-US" dirty="0"/>
          </a:p>
        </p:txBody>
      </p:sp>
      <p:pic>
        <p:nvPicPr>
          <p:cNvPr id="4" name="Picture 3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0"/>
            <a:ext cx="1153539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Food fortification is included as an important strategy for addressing national food and nutrition security. </a:t>
            </a:r>
            <a:endParaRPr lang="en-US" dirty="0" smtClean="0"/>
          </a:p>
          <a:p>
            <a:r>
              <a:rPr lang="en-US" dirty="0" smtClean="0"/>
              <a:t>Food </a:t>
            </a:r>
            <a:r>
              <a:rPr lang="en-US" dirty="0"/>
              <a:t>fortification started through the initiative of industries such as </a:t>
            </a:r>
            <a:r>
              <a:rPr lang="en-US" dirty="0" err="1"/>
              <a:t>Uniliver</a:t>
            </a:r>
            <a:r>
              <a:rPr lang="en-US" dirty="0"/>
              <a:t> and </a:t>
            </a:r>
            <a:r>
              <a:rPr lang="en-US" dirty="0" err="1"/>
              <a:t>Unga</a:t>
            </a:r>
            <a:r>
              <a:rPr lang="en-US" dirty="0"/>
              <a:t> Limited.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2005, stakeholders were mobilized to form the Kenya National Food Fortification Alliance (KNFFA) which was Launched in October 2006;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2006: Establishment of KNFFA</a:t>
            </a:r>
          </a:p>
          <a:p>
            <a:r>
              <a:rPr lang="en-US" dirty="0"/>
              <a:t>2006: 1</a:t>
            </a:r>
            <a:r>
              <a:rPr lang="en-US" baseline="30000" dirty="0"/>
              <a:t>st</a:t>
            </a:r>
            <a:r>
              <a:rPr lang="en-US" dirty="0"/>
              <a:t> Rapid Result Initiative (RRI) on Food Fortification introduced by the Micronutrient Initiative (MI)</a:t>
            </a:r>
          </a:p>
          <a:p>
            <a:r>
              <a:rPr lang="en-US" dirty="0"/>
              <a:t>2007:  Food Fortification logo Launched</a:t>
            </a:r>
          </a:p>
          <a:p>
            <a:r>
              <a:rPr lang="en-US" dirty="0"/>
              <a:t>2007: Food and Nutrition Security Policy Drafted</a:t>
            </a:r>
          </a:p>
          <a:p>
            <a:r>
              <a:rPr lang="en-US" dirty="0"/>
              <a:t>2007: Guidelines on food fortification by ECSA finalized and </a:t>
            </a:r>
            <a:r>
              <a:rPr lang="en-US" dirty="0" smtClean="0"/>
              <a:t>disseminated</a:t>
            </a:r>
          </a:p>
          <a:p>
            <a:r>
              <a:rPr lang="en-US" dirty="0" smtClean="0"/>
              <a:t>2008 – standards for flour fortification finalized and published by Kenya Bureau of Standards</a:t>
            </a:r>
          </a:p>
          <a:p>
            <a:r>
              <a:rPr lang="en-US" dirty="0" smtClean="0"/>
              <a:t>2008-</a:t>
            </a:r>
            <a:r>
              <a:rPr lang="en-US" dirty="0"/>
              <a:t>: Guidelines on micronutrient and deficiency control </a:t>
            </a:r>
            <a:r>
              <a:rPr lang="en-US" dirty="0" smtClean="0"/>
              <a:t>Launched</a:t>
            </a:r>
          </a:p>
          <a:p>
            <a:r>
              <a:rPr lang="en-US" dirty="0" smtClean="0"/>
              <a:t>2010</a:t>
            </a:r>
            <a:r>
              <a:rPr lang="en-US" dirty="0"/>
              <a:t>: Approval funding from GAIN for the oil, wheat and maize fortification Program.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events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6247" b="16247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Fortification Logo</a:t>
            </a:r>
            <a:endParaRPr lang="en-US" dirty="0"/>
          </a:p>
        </p:txBody>
      </p:sp>
      <p:sp>
        <p:nvSpPr>
          <p:cNvPr id="7" name="Picture Placeholder 4"/>
          <p:cNvSpPr txBox="1">
            <a:spLocks/>
          </p:cNvSpPr>
          <p:nvPr/>
        </p:nvSpPr>
        <p:spPr>
          <a:xfrm>
            <a:off x="1828800" y="609600"/>
            <a:ext cx="5486400" cy="4114800"/>
          </a:xfrm>
          <a:prstGeom prst="rect">
            <a:avLst/>
          </a:prstGeom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Industries unable to meet the standard for flour fortification. The KEBS laboratory was unable to detect Vitamin A in maize flour.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Ministry of Public Health and Sanitation could not carry out social marketing because only one oil industry had the food fortification logo.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There was no memorandum of understanding signed between the Ministry of Public Health and Sanitation and KEBS on the administration of the logo.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Industries were not informed about the process of certification. There was no document to guide industries.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36" name="Group 164"/>
          <p:cNvGraphicFramePr>
            <a:graphicFrameLocks noGrp="1"/>
          </p:cNvGraphicFramePr>
          <p:nvPr/>
        </p:nvGraphicFramePr>
        <p:xfrm>
          <a:off x="228600" y="1802327"/>
          <a:ext cx="8458200" cy="5055673"/>
        </p:xfrm>
        <a:graphic>
          <a:graphicData uri="http://schemas.openxmlformats.org/drawingml/2006/table">
            <a:tbl>
              <a:tblPr/>
              <a:tblGrid>
                <a:gridCol w="2114550"/>
                <a:gridCol w="1238250"/>
                <a:gridCol w="1600200"/>
                <a:gridCol w="3505200"/>
              </a:tblGrid>
              <a:tr h="636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Activity</a:t>
                      </a:r>
                      <a:endParaRPr kumimoji="0" lang="en-US" sz="20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WHEN</a:t>
                      </a:r>
                      <a:endParaRPr kumimoji="0" lang="en-US" sz="20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WHO</a:t>
                      </a:r>
                      <a:endParaRPr kumimoji="0" lang="en-US" sz="20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Output</a:t>
                      </a:r>
                      <a:endParaRPr kumimoji="0" lang="en-US" sz="20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5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Certification Process Review Meeting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May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 aft Document -  document developed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Formal Issuing of Document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May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DON/KEBS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Official Document Issued – Document finalized , waiting for signing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Adoption Meeting for Stakeholders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May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DON/KEBS/Industrys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meeting held -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84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 run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June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DON/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KEBS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/Industry /Partners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 reports  by KEBS – not done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7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July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 reports by KEBS – not done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87" name="Title 40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782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u="sng" dirty="0" smtClean="0"/>
              <a:t>KENYA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>Objective:</a:t>
            </a:r>
            <a:r>
              <a:rPr lang="en-US" sz="2800" dirty="0" smtClean="0"/>
              <a:t> Within 100 days, the FF Certification process revised by stakeholders, documented, and disseminated to stakeholders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ASANTE SANA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4267200"/>
            <a:ext cx="377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Return to Meeting Presentations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</TotalTime>
  <Words>332</Words>
  <Application>Microsoft Office PowerPoint</Application>
  <PresentationFormat>On-screen Show (4:3)</PresentationFormat>
  <Paragraphs>49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UPDATE ON THE 100 DAYS PLAN for Kenya</vt:lpstr>
      <vt:lpstr>Introduction</vt:lpstr>
      <vt:lpstr>Key events</vt:lpstr>
      <vt:lpstr>Food Fortification Logo</vt:lpstr>
      <vt:lpstr>Challenges</vt:lpstr>
      <vt:lpstr>KENYA Objective: Within 100 days, the FF Certification process revised by stakeholders, documented, and disseminated to stakeholders</vt:lpstr>
      <vt:lpstr>THANK YOU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THE 100 DAYS PLAN</dc:title>
  <dc:creator>User</dc:creator>
  <cp:lastModifiedBy>szimme2</cp:lastModifiedBy>
  <cp:revision>9</cp:revision>
  <dcterms:created xsi:type="dcterms:W3CDTF">2010-11-25T18:12:36Z</dcterms:created>
  <dcterms:modified xsi:type="dcterms:W3CDTF">2010-12-07T16:08:03Z</dcterms:modified>
</cp:coreProperties>
</file>